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347" r:id="rId3"/>
    <p:sldId id="359" r:id="rId4"/>
    <p:sldId id="360" r:id="rId5"/>
    <p:sldId id="361" r:id="rId6"/>
    <p:sldId id="348" r:id="rId7"/>
    <p:sldId id="362" r:id="rId8"/>
    <p:sldId id="349" r:id="rId9"/>
    <p:sldId id="350" r:id="rId10"/>
    <p:sldId id="363" r:id="rId11"/>
    <p:sldId id="351" r:id="rId12"/>
    <p:sldId id="364" r:id="rId13"/>
    <p:sldId id="3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Kinematics of Wheeled Robots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velocity constraint defines the wheel ground velocities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given the wheel ground velocities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695700" y="1447800"/>
          <a:ext cx="1752600" cy="1625600"/>
        </p:xfrm>
        <a:graphic>
          <a:graphicData uri="http://schemas.openxmlformats.org/presentationml/2006/ole">
            <p:oleObj spid="_x0000_s27650" name="Equation" r:id="rId3" imgW="876240" imgH="81252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657600" y="3886200"/>
          <a:ext cx="1828800" cy="1676400"/>
        </p:xfrm>
        <a:graphic>
          <a:graphicData uri="http://schemas.openxmlformats.org/presentationml/2006/ole">
            <p:oleObj spid="_x0000_s27651" name="Equation" r:id="rId4" imgW="914400" imgH="8380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a robot starting with pose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[0  0  0]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moving with velocity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in a direction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997200" y="2387600"/>
          <a:ext cx="3149600" cy="2032000"/>
        </p:xfrm>
        <a:graphic>
          <a:graphicData uri="http://schemas.openxmlformats.org/presentationml/2006/ole">
            <p:oleObj spid="_x0000_s23553" name="Equation" r:id="rId3" imgW="1574640" imgH="101592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differential drive: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336800" y="2235200"/>
          <a:ext cx="4470400" cy="2413000"/>
        </p:xfrm>
        <a:graphic>
          <a:graphicData uri="http://schemas.openxmlformats.org/presentationml/2006/ole">
            <p:oleObj spid="_x0000_s28674" name="Equation" r:id="rId3" imgW="2234880" imgH="1206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to Wheel Velocity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Content Placeholder 6" descr="diffdrive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 l="9368" r="7292"/>
          <a:stretch>
            <a:fillRect/>
          </a:stretch>
        </p:blipFill>
        <p:spPr>
          <a:xfrm>
            <a:off x="2971800" y="838426"/>
            <a:ext cx="6096000" cy="5485947"/>
          </a:xfrm>
        </p:spPr>
      </p:pic>
      <p:graphicFrame>
        <p:nvGraphicFramePr>
          <p:cNvPr id="52226" name="Object 1"/>
          <p:cNvGraphicFramePr>
            <a:graphicFrameLocks noChangeAspect="1"/>
          </p:cNvGraphicFramePr>
          <p:nvPr/>
        </p:nvGraphicFramePr>
        <p:xfrm>
          <a:off x="279400" y="1143000"/>
          <a:ext cx="2540000" cy="2286000"/>
        </p:xfrm>
        <a:graphic>
          <a:graphicData uri="http://schemas.openxmlformats.org/presentationml/2006/ole">
            <p:oleObj spid="_x0000_s52226" name="Equation" r:id="rId4" imgW="1269720" imgH="11430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01000" y="205740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0.05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1000" y="321206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0.01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Wheeled Mobile Robots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robot can have one or more wheels that can provide</a:t>
            </a:r>
          </a:p>
          <a:p>
            <a:pPr lvl="1"/>
            <a:r>
              <a:rPr lang="en-US" dirty="0" smtClean="0"/>
              <a:t>steering (directional control)</a:t>
            </a:r>
          </a:p>
          <a:p>
            <a:pPr lvl="1"/>
            <a:r>
              <a:rPr lang="en-US" dirty="0" smtClean="0"/>
              <a:t>power (exert a force against the ground)</a:t>
            </a:r>
          </a:p>
          <a:p>
            <a:r>
              <a:rPr lang="en-US" dirty="0" smtClean="0"/>
              <a:t>an ideal wheel is</a:t>
            </a:r>
          </a:p>
          <a:p>
            <a:pPr lvl="1"/>
            <a:r>
              <a:rPr lang="en-US" dirty="0" smtClean="0"/>
              <a:t>perfectly round (perimeter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moves in the direction perpendicular to its axis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wheel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15467" y="838200"/>
            <a:ext cx="5313066" cy="5486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Deviations from Ideal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 descr="drifting-techniqu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066800"/>
            <a:ext cx="7086600" cy="503332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Instantaneous Center of Curvature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smooth rolling motion, all wheels in ground contact must</a:t>
            </a:r>
          </a:p>
          <a:p>
            <a:pPr lvl="1"/>
            <a:r>
              <a:rPr lang="en-US" dirty="0" smtClean="0"/>
              <a:t>follow a circular path about a common axis of revolution</a:t>
            </a:r>
          </a:p>
          <a:p>
            <a:pPr lvl="2"/>
            <a:r>
              <a:rPr lang="en-US" dirty="0" smtClean="0"/>
              <a:t>each wheel must be pointing in its correct direction</a:t>
            </a:r>
          </a:p>
          <a:p>
            <a:pPr lvl="1"/>
            <a:r>
              <a:rPr lang="en-US" dirty="0" smtClean="0"/>
              <a:t>revolve with an angular velocity consistent with the motion of the robot</a:t>
            </a:r>
          </a:p>
          <a:p>
            <a:pPr lvl="2"/>
            <a:r>
              <a:rPr lang="en-US" dirty="0" smtClean="0"/>
              <a:t>each wheel must revolve at its correct speed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Instantaneous Center of Curvature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Content Placeholder 6" descr="icc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926606"/>
            <a:ext cx="8839200" cy="53095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Castor Wheels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provide support but not steering nor propulsion</a:t>
            </a:r>
            <a:endParaRPr lang="en-US" dirty="0"/>
          </a:p>
        </p:txBody>
      </p:sp>
      <p:pic>
        <p:nvPicPr>
          <p:cNvPr id="7" name="Picture 6" descr="cast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447800"/>
            <a:ext cx="7696200" cy="48300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rot="5400000" flipH="1" flipV="1">
            <a:off x="4507707" y="2340769"/>
            <a:ext cx="1152525" cy="1023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72000" y="3429000"/>
            <a:ext cx="4572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3429000" y="3429000"/>
            <a:ext cx="1143000" cy="5524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3810000" y="3276600"/>
            <a:ext cx="762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572000" y="2971800"/>
            <a:ext cx="12954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800" y="4343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057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3657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3276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3600" y="2983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5400" y="1840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14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52800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43678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9200" y="35052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two independently driven wheels mounted on a common axis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Differential Drive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differentialdri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41596"/>
            <a:ext cx="9144000" cy="42782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2170</TotalTime>
  <Words>223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Origin</vt:lpstr>
      <vt:lpstr>Equation</vt:lpstr>
      <vt:lpstr>Microsoft Equation 3.0</vt:lpstr>
      <vt:lpstr>Day 15</vt:lpstr>
      <vt:lpstr>Wheeled Mobile Robots</vt:lpstr>
      <vt:lpstr>Wheel</vt:lpstr>
      <vt:lpstr>Deviations from Ideal</vt:lpstr>
      <vt:lpstr>Instantaneous Center of Curvature</vt:lpstr>
      <vt:lpstr>Instantaneous Center of Curvature</vt:lpstr>
      <vt:lpstr>Castor Wheels</vt:lpstr>
      <vt:lpstr>Tangent Bug</vt:lpstr>
      <vt:lpstr>Differential Drive</vt:lpstr>
      <vt:lpstr>Differential Drive</vt:lpstr>
      <vt:lpstr>Forward Kinematics</vt:lpstr>
      <vt:lpstr>Forward Kinematics</vt:lpstr>
      <vt:lpstr>Sensitivity to Wheel Velocity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40</cp:revision>
  <dcterms:created xsi:type="dcterms:W3CDTF">2011-01-07T01:27:12Z</dcterms:created>
  <dcterms:modified xsi:type="dcterms:W3CDTF">2011-02-09T05:27:38Z</dcterms:modified>
</cp:coreProperties>
</file>